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7" r:id="rId10"/>
    <p:sldId id="265" r:id="rId11"/>
    <p:sldId id="266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BC5B-8BAA-48F6-A4F1-E374E4FC8E5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D9FB-D5E2-49FA-B523-1F7AE7E56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1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BC5B-8BAA-48F6-A4F1-E374E4FC8E5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D9FB-D5E2-49FA-B523-1F7AE7E56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4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BC5B-8BAA-48F6-A4F1-E374E4FC8E5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D9FB-D5E2-49FA-B523-1F7AE7E56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0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BC5B-8BAA-48F6-A4F1-E374E4FC8E5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D9FB-D5E2-49FA-B523-1F7AE7E56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77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BC5B-8BAA-48F6-A4F1-E374E4FC8E5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D9FB-D5E2-49FA-B523-1F7AE7E56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8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BC5B-8BAA-48F6-A4F1-E374E4FC8E5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D9FB-D5E2-49FA-B523-1F7AE7E56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1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BC5B-8BAA-48F6-A4F1-E374E4FC8E5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D9FB-D5E2-49FA-B523-1F7AE7E56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5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BC5B-8BAA-48F6-A4F1-E374E4FC8E5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D9FB-D5E2-49FA-B523-1F7AE7E56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32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BC5B-8BAA-48F6-A4F1-E374E4FC8E5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D9FB-D5E2-49FA-B523-1F7AE7E56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13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BC5B-8BAA-48F6-A4F1-E374E4FC8E5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D9FB-D5E2-49FA-B523-1F7AE7E56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166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BC5B-8BAA-48F6-A4F1-E374E4FC8E5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D9FB-D5E2-49FA-B523-1F7AE7E56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32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BBC5B-8BAA-48F6-A4F1-E374E4FC8E5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5D9FB-D5E2-49FA-B523-1F7AE7E56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43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ITKv4 – Refactoring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Status – June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378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Problems / Challenges</a:t>
            </a:r>
          </a:p>
          <a:p>
            <a:pPr lvl="1"/>
            <a:r>
              <a:rPr lang="en-US" dirty="0" smtClean="0"/>
              <a:t>Transform IO ( HDF5 / </a:t>
            </a:r>
            <a:r>
              <a:rPr lang="en-US" dirty="0" err="1" smtClean="0"/>
              <a:t>Nifti</a:t>
            </a:r>
            <a:r>
              <a:rPr lang="en-US" dirty="0" smtClean="0"/>
              <a:t> )</a:t>
            </a:r>
          </a:p>
          <a:p>
            <a:pPr lvl="1"/>
            <a:r>
              <a:rPr lang="en-US" dirty="0" err="1" smtClean="0"/>
              <a:t>Templating</a:t>
            </a:r>
            <a:r>
              <a:rPr lang="en-US" dirty="0" smtClean="0"/>
              <a:t> of Transform parameters</a:t>
            </a:r>
          </a:p>
          <a:p>
            <a:pPr lvl="2"/>
            <a:r>
              <a:rPr lang="en-US" dirty="0" smtClean="0"/>
              <a:t>Have a design discussion </a:t>
            </a:r>
            <a:br>
              <a:rPr lang="en-US" dirty="0" smtClean="0"/>
            </a:br>
            <a:r>
              <a:rPr lang="en-US" dirty="0" smtClean="0"/>
              <a:t>( Hans / Jim / Brian / Michael, Bill L. )</a:t>
            </a:r>
          </a:p>
          <a:p>
            <a:pPr lvl="2"/>
            <a:r>
              <a:rPr lang="en-US" dirty="0" smtClean="0"/>
              <a:t>Not for Beta. Desirable for Final release</a:t>
            </a:r>
          </a:p>
          <a:p>
            <a:pPr lvl="1"/>
            <a:r>
              <a:rPr lang="en-US" dirty="0" smtClean="0"/>
              <a:t>Multi-Threading</a:t>
            </a:r>
          </a:p>
          <a:p>
            <a:pPr lvl="2"/>
            <a:r>
              <a:rPr lang="en-US" dirty="0" err="1" smtClean="0"/>
              <a:t>OpenMP</a:t>
            </a:r>
            <a:r>
              <a:rPr lang="en-US" dirty="0" smtClean="0"/>
              <a:t> ?</a:t>
            </a:r>
          </a:p>
          <a:p>
            <a:pPr lvl="1"/>
            <a:r>
              <a:rPr lang="en-US" dirty="0" smtClean="0"/>
              <a:t>GPU Demons</a:t>
            </a:r>
          </a:p>
          <a:p>
            <a:pPr lvl="2"/>
            <a:r>
              <a:rPr lang="en-US" dirty="0" smtClean="0"/>
              <a:t>Implement the Metric</a:t>
            </a:r>
          </a:p>
          <a:p>
            <a:pPr lvl="2"/>
            <a:r>
              <a:rPr lang="en-US" dirty="0"/>
              <a:t>F</a:t>
            </a:r>
            <a:r>
              <a:rPr lang="en-US" dirty="0" smtClean="0"/>
              <a:t>ull algorithm</a:t>
            </a:r>
          </a:p>
          <a:p>
            <a:pPr lvl="1"/>
            <a:r>
              <a:rPr lang="en-US" dirty="0" smtClean="0"/>
              <a:t>GPU implementation of other Metrics</a:t>
            </a:r>
          </a:p>
          <a:p>
            <a:pPr lvl="2"/>
            <a:r>
              <a:rPr lang="en-US" dirty="0" smtClean="0"/>
              <a:t>Local neighborhood cross correlation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1810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Problems / Challenges</a:t>
            </a:r>
          </a:p>
          <a:p>
            <a:pPr lvl="1"/>
            <a:r>
              <a:rPr lang="en-US" dirty="0" smtClean="0"/>
              <a:t>Multivariate registration</a:t>
            </a:r>
          </a:p>
          <a:p>
            <a:pPr lvl="2"/>
            <a:r>
              <a:rPr lang="en-US" dirty="0" smtClean="0"/>
              <a:t>Register multi-channel images</a:t>
            </a:r>
          </a:p>
          <a:p>
            <a:pPr lvl="2"/>
            <a:r>
              <a:rPr lang="en-US" dirty="0" smtClean="0"/>
              <a:t>Register Tensor image</a:t>
            </a:r>
          </a:p>
          <a:p>
            <a:pPr lvl="1"/>
            <a:r>
              <a:rPr lang="en-US" dirty="0" smtClean="0"/>
              <a:t>Surface registration</a:t>
            </a:r>
          </a:p>
          <a:p>
            <a:pPr lvl="1"/>
            <a:r>
              <a:rPr lang="en-US" dirty="0" smtClean="0"/>
              <a:t>Image internal transform </a:t>
            </a:r>
            <a:r>
              <a:rPr lang="en-US" dirty="0" smtClean="0">
                <a:sym typeface="Wingdings" pitchFamily="2" charset="2"/>
              </a:rPr>
              <a:t> Make it Affine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From Index space to Physical Space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Remove requirement for Rigid transform in Index to Physical Space.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Revise Optimizers to make them memory efficient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Address known bugs (for Beta ? </a:t>
            </a:r>
            <a:r>
              <a:rPr lang="en-US" dirty="0">
                <a:sym typeface="Wingdings" pitchFamily="2" charset="2"/>
              </a:rPr>
              <a:t>a</a:t>
            </a:r>
            <a:r>
              <a:rPr lang="en-US" dirty="0" smtClean="0">
                <a:sym typeface="Wingdings" pitchFamily="2" charset="2"/>
              </a:rPr>
              <a:t>fter Beta ?)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Coordinate with </a:t>
            </a:r>
            <a:r>
              <a:rPr lang="en-US" dirty="0" err="1" smtClean="0">
                <a:sym typeface="Wingdings" pitchFamily="2" charset="2"/>
              </a:rPr>
              <a:t>Ziv’s</a:t>
            </a:r>
            <a:r>
              <a:rPr lang="en-US" dirty="0" smtClean="0">
                <a:sym typeface="Wingdings" pitchFamily="2" charset="2"/>
              </a:rPr>
              <a:t> A2D2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2825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Examples be in their own </a:t>
            </a:r>
            <a:br>
              <a:rPr lang="en-US" dirty="0" smtClean="0"/>
            </a:br>
            <a:r>
              <a:rPr lang="en-US" dirty="0" smtClean="0"/>
              <a:t>external </a:t>
            </a:r>
            <a:r>
              <a:rPr lang="en-US" dirty="0" err="1" smtClean="0"/>
              <a:t>Git</a:t>
            </a:r>
            <a:r>
              <a:rPr lang="en-US" dirty="0" smtClean="0"/>
              <a:t> repository ?</a:t>
            </a:r>
          </a:p>
          <a:p>
            <a:r>
              <a:rPr lang="en-US" dirty="0" smtClean="0"/>
              <a:t>Should </a:t>
            </a:r>
            <a:r>
              <a:rPr lang="en-US" dirty="0" err="1" smtClean="0"/>
              <a:t>WrapITK</a:t>
            </a:r>
            <a:r>
              <a:rPr lang="en-US" dirty="0" smtClean="0"/>
              <a:t> be in its own </a:t>
            </a:r>
            <a:r>
              <a:rPr lang="en-US" dirty="0" err="1" smtClean="0"/>
              <a:t>Git</a:t>
            </a:r>
            <a:r>
              <a:rPr lang="en-US" dirty="0" smtClean="0"/>
              <a:t> repository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941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in Alpha – 08</a:t>
            </a:r>
          </a:p>
          <a:p>
            <a:pPr lvl="1"/>
            <a:r>
              <a:rPr lang="en-US" dirty="0" smtClean="0"/>
              <a:t>Refactored Fast-Marching</a:t>
            </a:r>
            <a:endParaRPr lang="en-US" dirty="0"/>
          </a:p>
          <a:p>
            <a:r>
              <a:rPr lang="en-US" dirty="0" smtClean="0"/>
              <a:t>What must be done by Beta (Sept 15)</a:t>
            </a:r>
          </a:p>
          <a:p>
            <a:pPr lvl="1"/>
            <a:r>
              <a:rPr lang="en-US" dirty="0" smtClean="0"/>
              <a:t>Remove ITKv3 Fast-Marching</a:t>
            </a:r>
          </a:p>
          <a:p>
            <a:pPr lvl="1"/>
            <a:r>
              <a:rPr lang="en-US" dirty="0" smtClean="0"/>
              <a:t>Merge 3 </a:t>
            </a:r>
            <a:r>
              <a:rPr lang="en-US" dirty="0" err="1" smtClean="0"/>
              <a:t>github</a:t>
            </a:r>
            <a:r>
              <a:rPr lang="en-US" dirty="0" smtClean="0"/>
              <a:t> branches</a:t>
            </a:r>
          </a:p>
          <a:p>
            <a:r>
              <a:rPr lang="en-US" dirty="0" smtClean="0"/>
              <a:t>Action Items </a:t>
            </a:r>
          </a:p>
          <a:p>
            <a:pPr lvl="1"/>
            <a:r>
              <a:rPr lang="en-US" dirty="0" smtClean="0"/>
              <a:t>Arnaud will list JIRA tasks here</a:t>
            </a:r>
          </a:p>
          <a:p>
            <a:pPr lvl="1"/>
            <a:r>
              <a:rPr lang="en-US" dirty="0" smtClean="0"/>
              <a:t>How many </a:t>
            </a:r>
            <a:r>
              <a:rPr lang="en-US" dirty="0" err="1" smtClean="0"/>
              <a:t>LevelSet</a:t>
            </a:r>
            <a:r>
              <a:rPr lang="en-US" dirty="0" smtClean="0"/>
              <a:t> terms to have by Beta</a:t>
            </a:r>
          </a:p>
        </p:txBody>
      </p:sp>
    </p:spTree>
    <p:extLst>
      <p:ext uri="{BB962C8B-B14F-4D97-AF65-F5344CB8AC3E}">
        <p14:creationId xmlns:p14="http://schemas.microsoft.com/office/powerpoint/2010/main" val="4032762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Problems/Challenges</a:t>
            </a:r>
          </a:p>
          <a:p>
            <a:pPr lvl="1"/>
            <a:r>
              <a:rPr lang="en-US" dirty="0" smtClean="0"/>
              <a:t>Multi-Phase : thousands / millions of level sets</a:t>
            </a:r>
          </a:p>
          <a:p>
            <a:pPr lvl="2"/>
            <a:r>
              <a:rPr lang="en-US" dirty="0" smtClean="0"/>
              <a:t>Multi-Threading strategy ?</a:t>
            </a:r>
          </a:p>
          <a:p>
            <a:pPr lvl="2"/>
            <a:r>
              <a:rPr lang="en-US" dirty="0" smtClean="0"/>
              <a:t>So far it is single-threaded.</a:t>
            </a:r>
          </a:p>
          <a:p>
            <a:pPr lvl="1"/>
            <a:r>
              <a:rPr lang="en-US" dirty="0" smtClean="0"/>
              <a:t>Sparse Level Sets</a:t>
            </a:r>
          </a:p>
          <a:p>
            <a:pPr lvl="2"/>
            <a:r>
              <a:rPr lang="en-US" dirty="0" smtClean="0"/>
              <a:t>Multiple implementations (three of them)</a:t>
            </a:r>
          </a:p>
          <a:p>
            <a:pPr lvl="3"/>
            <a:r>
              <a:rPr lang="en-US" dirty="0" smtClean="0"/>
              <a:t>Use strategy pattern ? Façade pattern ?</a:t>
            </a:r>
          </a:p>
          <a:p>
            <a:pPr lvl="3"/>
            <a:r>
              <a:rPr lang="en-US" dirty="0" smtClean="0"/>
              <a:t>Just document 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603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in Alpha-08</a:t>
            </a:r>
          </a:p>
          <a:p>
            <a:pPr lvl="1"/>
            <a:r>
              <a:rPr lang="en-US" dirty="0" smtClean="0"/>
              <a:t>None</a:t>
            </a:r>
          </a:p>
          <a:p>
            <a:pPr lvl="1"/>
            <a:r>
              <a:rPr lang="en-US" dirty="0" smtClean="0"/>
              <a:t>It is all in a </a:t>
            </a:r>
            <a:r>
              <a:rPr lang="en-US" dirty="0" err="1" smtClean="0"/>
              <a:t>github</a:t>
            </a:r>
            <a:r>
              <a:rPr lang="en-US" dirty="0" smtClean="0"/>
              <a:t> branch</a:t>
            </a:r>
          </a:p>
          <a:p>
            <a:r>
              <a:rPr lang="en-US" dirty="0" smtClean="0"/>
              <a:t>What must be done by Beta (Sept 15)</a:t>
            </a:r>
          </a:p>
          <a:p>
            <a:pPr lvl="1"/>
            <a:r>
              <a:rPr lang="en-US" dirty="0" smtClean="0"/>
              <a:t>Do </a:t>
            </a:r>
            <a:r>
              <a:rPr lang="en-US" dirty="0" err="1" smtClean="0"/>
              <a:t>Gerrit</a:t>
            </a:r>
            <a:r>
              <a:rPr lang="en-US" dirty="0" smtClean="0"/>
              <a:t> code review </a:t>
            </a:r>
          </a:p>
          <a:p>
            <a:pPr lvl="1"/>
            <a:r>
              <a:rPr lang="en-US" dirty="0" smtClean="0"/>
              <a:t>FEM Registration filter / revise</a:t>
            </a:r>
          </a:p>
          <a:p>
            <a:pPr lvl="1"/>
            <a:r>
              <a:rPr lang="en-US" dirty="0" smtClean="0"/>
              <a:t>Migration guide documentation</a:t>
            </a:r>
          </a:p>
          <a:p>
            <a:pPr lvl="1"/>
            <a:r>
              <a:rPr lang="en-US" dirty="0" smtClean="0"/>
              <a:t>Examples (Wiki / Software Guide)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546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Action Items</a:t>
            </a:r>
          </a:p>
          <a:p>
            <a:pPr lvl="1"/>
            <a:r>
              <a:rPr lang="en-US" dirty="0" err="1" smtClean="0"/>
              <a:t>Gerrit</a:t>
            </a:r>
            <a:r>
              <a:rPr lang="en-US" dirty="0" smtClean="0"/>
              <a:t> code review </a:t>
            </a:r>
            <a:br>
              <a:rPr lang="en-US" dirty="0" smtClean="0"/>
            </a:br>
            <a:r>
              <a:rPr lang="en-US" dirty="0" smtClean="0"/>
              <a:t>(July 8 - reviewer Brian, Jeff D., Josh C.)</a:t>
            </a:r>
          </a:p>
          <a:p>
            <a:pPr lvl="2"/>
            <a:r>
              <a:rPr lang="en-US" dirty="0" smtClean="0"/>
              <a:t>Class signatures</a:t>
            </a:r>
          </a:p>
          <a:p>
            <a:pPr lvl="2"/>
            <a:r>
              <a:rPr lang="en-US" dirty="0" err="1" smtClean="0"/>
              <a:t>Const</a:t>
            </a:r>
            <a:r>
              <a:rPr lang="en-US" dirty="0" smtClean="0"/>
              <a:t>-correctness consistency</a:t>
            </a:r>
          </a:p>
          <a:p>
            <a:pPr lvl="1"/>
            <a:r>
              <a:rPr lang="en-US" dirty="0" smtClean="0"/>
              <a:t>Brian to find Jeff and make him a reviewer</a:t>
            </a:r>
            <a:endParaRPr lang="en-US" dirty="0" smtClean="0"/>
          </a:p>
          <a:p>
            <a:pPr lvl="1"/>
            <a:r>
              <a:rPr lang="en-US" dirty="0" smtClean="0"/>
              <a:t>Merge (July 10 – Hans)</a:t>
            </a:r>
          </a:p>
          <a:p>
            <a:pPr lvl="1"/>
            <a:r>
              <a:rPr lang="en-US" dirty="0" smtClean="0"/>
              <a:t>Brian / Vince and A2D2 to have a meeting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238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Problems / Challenges</a:t>
            </a:r>
          </a:p>
          <a:p>
            <a:pPr lvl="1"/>
            <a:r>
              <a:rPr lang="en-US" dirty="0" smtClean="0"/>
              <a:t>A2D2 – Brain Shift	</a:t>
            </a:r>
          </a:p>
          <a:p>
            <a:pPr lvl="2"/>
            <a:r>
              <a:rPr lang="en-US" dirty="0" smtClean="0"/>
              <a:t>They need FEM Transform (displacement field ?)</a:t>
            </a:r>
          </a:p>
          <a:p>
            <a:pPr lvl="2"/>
            <a:r>
              <a:rPr lang="en-US" dirty="0" smtClean="0"/>
              <a:t>Use the FEM Mesh as a Transform </a:t>
            </a:r>
            <a:br>
              <a:rPr lang="en-US" dirty="0" smtClean="0"/>
            </a:br>
            <a:r>
              <a:rPr lang="en-US" dirty="0" smtClean="0"/>
              <a:t>(interpolate displacements) ?</a:t>
            </a:r>
          </a:p>
          <a:p>
            <a:pPr lvl="1"/>
            <a:r>
              <a:rPr lang="en-US" dirty="0" smtClean="0"/>
              <a:t>Nice to have:</a:t>
            </a:r>
            <a:br>
              <a:rPr lang="en-US" dirty="0" smtClean="0"/>
            </a:br>
            <a:r>
              <a:rPr lang="en-US" dirty="0" smtClean="0"/>
              <a:t>Convert FEM Mesh to </a:t>
            </a:r>
            <a:r>
              <a:rPr lang="en-US" dirty="0" err="1" smtClean="0"/>
              <a:t>itkMesh</a:t>
            </a:r>
            <a:r>
              <a:rPr lang="en-US" dirty="0" smtClean="0"/>
              <a:t> (and back)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467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is in Alpha-08</a:t>
            </a:r>
          </a:p>
          <a:p>
            <a:pPr lvl="1"/>
            <a:r>
              <a:rPr lang="en-US" dirty="0" smtClean="0"/>
              <a:t>Composite Transform</a:t>
            </a:r>
          </a:p>
          <a:p>
            <a:pPr lvl="1"/>
            <a:r>
              <a:rPr lang="en-US" dirty="0" smtClean="0"/>
              <a:t>Deformation Field Transform</a:t>
            </a:r>
          </a:p>
          <a:p>
            <a:r>
              <a:rPr lang="en-US" dirty="0" smtClean="0"/>
              <a:t>What must be done by Beta (Sept 15)</a:t>
            </a:r>
          </a:p>
          <a:p>
            <a:pPr lvl="1"/>
            <a:r>
              <a:rPr lang="en-US" dirty="0" smtClean="0"/>
              <a:t>Move transforms from Review to Core/Transforms</a:t>
            </a:r>
          </a:p>
          <a:p>
            <a:pPr lvl="1"/>
            <a:r>
              <a:rPr lang="en-US" dirty="0" smtClean="0"/>
              <a:t>Transform IO</a:t>
            </a:r>
          </a:p>
          <a:p>
            <a:pPr lvl="2"/>
            <a:r>
              <a:rPr lang="en-US" dirty="0" smtClean="0"/>
              <a:t>HDF5 (support composite transforms)</a:t>
            </a:r>
          </a:p>
          <a:p>
            <a:pPr lvl="1"/>
            <a:r>
              <a:rPr lang="en-US" dirty="0" smtClean="0"/>
              <a:t>Transform Optimizer Scales initializer </a:t>
            </a:r>
          </a:p>
          <a:p>
            <a:pPr lvl="2"/>
            <a:r>
              <a:rPr lang="en-US" dirty="0" smtClean="0"/>
              <a:t>(in </a:t>
            </a:r>
            <a:r>
              <a:rPr lang="en-US" dirty="0" err="1" smtClean="0"/>
              <a:t>Gerrit</a:t>
            </a:r>
            <a:r>
              <a:rPr lang="en-US" dirty="0" smtClean="0"/>
              <a:t> now – must be reviewed and merged)</a:t>
            </a:r>
          </a:p>
          <a:p>
            <a:pPr lvl="1"/>
            <a:r>
              <a:rPr lang="en-US" dirty="0" smtClean="0"/>
              <a:t>Multivariate registration</a:t>
            </a:r>
          </a:p>
          <a:p>
            <a:pPr lvl="2"/>
            <a:r>
              <a:rPr lang="en-US" dirty="0" smtClean="0"/>
              <a:t>Demons – multi-channel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2584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Action Items</a:t>
            </a:r>
          </a:p>
          <a:p>
            <a:pPr lvl="1"/>
            <a:r>
              <a:rPr lang="en-US" dirty="0" smtClean="0"/>
              <a:t>Composite Transform</a:t>
            </a:r>
          </a:p>
          <a:p>
            <a:pPr lvl="1"/>
            <a:r>
              <a:rPr lang="en-US" dirty="0" smtClean="0"/>
              <a:t>Deformation Field Transform</a:t>
            </a:r>
          </a:p>
          <a:p>
            <a:pPr lvl="1"/>
            <a:r>
              <a:rPr lang="en-US" dirty="0" smtClean="0"/>
              <a:t>Implement HDF5 IO support for composite transform</a:t>
            </a:r>
          </a:p>
          <a:p>
            <a:pPr lvl="2"/>
            <a:r>
              <a:rPr lang="en-US" dirty="0" smtClean="0"/>
              <a:t>Mike </a:t>
            </a:r>
            <a:r>
              <a:rPr lang="en-US" dirty="0" err="1" smtClean="0"/>
              <a:t>Staufferr</a:t>
            </a:r>
            <a:r>
              <a:rPr lang="en-US" dirty="0" smtClean="0"/>
              <a:t> / Hans Johnson / Kent Williams</a:t>
            </a:r>
          </a:p>
          <a:p>
            <a:pPr lvl="1"/>
            <a:r>
              <a:rPr lang="en-US" dirty="0" smtClean="0"/>
              <a:t>Put patches in </a:t>
            </a:r>
            <a:r>
              <a:rPr lang="en-US" dirty="0" err="1" smtClean="0"/>
              <a:t>Gerrit</a:t>
            </a:r>
            <a:r>
              <a:rPr lang="en-US" dirty="0" smtClean="0"/>
              <a:t> by July 15</a:t>
            </a:r>
          </a:p>
          <a:p>
            <a:pPr lvl="1"/>
            <a:r>
              <a:rPr lang="en-US" dirty="0" smtClean="0"/>
              <a:t>Brian to meet with Marcus and Dave</a:t>
            </a:r>
          </a:p>
          <a:p>
            <a:pPr lvl="2"/>
            <a:r>
              <a:rPr lang="en-US" dirty="0" smtClean="0"/>
              <a:t>Look at </a:t>
            </a:r>
            <a:r>
              <a:rPr lang="en-US" dirty="0" err="1" smtClean="0"/>
              <a:t>github</a:t>
            </a:r>
            <a:r>
              <a:rPr lang="en-US" dirty="0" smtClean="0"/>
              <a:t> branches – look at how easy it will be to merge it into ITKv4 master.</a:t>
            </a:r>
          </a:p>
          <a:p>
            <a:pPr lvl="1"/>
            <a:r>
              <a:rPr lang="en-US" dirty="0" smtClean="0"/>
              <a:t>GPU Demons – Coordinate with Won-Ki (July 15)</a:t>
            </a:r>
          </a:p>
          <a:p>
            <a:pPr lvl="2"/>
            <a:r>
              <a:rPr lang="en-US" dirty="0" smtClean="0"/>
              <a:t>Work in progress</a:t>
            </a:r>
          </a:p>
          <a:p>
            <a:pPr lvl="1"/>
            <a:r>
              <a:rPr lang="en-US" dirty="0" smtClean="0"/>
              <a:t>Merge date : August 15</a:t>
            </a:r>
          </a:p>
        </p:txBody>
      </p:sp>
    </p:spTree>
    <p:extLst>
      <p:ext uri="{BB962C8B-B14F-4D97-AF65-F5344CB8AC3E}">
        <p14:creationId xmlns:p14="http://schemas.microsoft.com/office/powerpoint/2010/main" val="3500419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Action Items</a:t>
            </a:r>
          </a:p>
          <a:p>
            <a:pPr lvl="1"/>
            <a:r>
              <a:rPr lang="en-US" dirty="0" smtClean="0"/>
              <a:t>Multivariate registration</a:t>
            </a:r>
          </a:p>
          <a:p>
            <a:pPr lvl="2"/>
            <a:r>
              <a:rPr lang="en-US" dirty="0" smtClean="0"/>
              <a:t>Multi-component image</a:t>
            </a:r>
          </a:p>
          <a:p>
            <a:pPr lvl="2"/>
            <a:r>
              <a:rPr lang="en-US" dirty="0" smtClean="0"/>
              <a:t>Tensor images</a:t>
            </a:r>
          </a:p>
          <a:p>
            <a:pPr lvl="2"/>
            <a:r>
              <a:rPr lang="en-US" dirty="0" smtClean="0"/>
              <a:t>Specialized Metrics (for Tensors and Multi-channel)</a:t>
            </a:r>
          </a:p>
          <a:p>
            <a:pPr lvl="1"/>
            <a:r>
              <a:rPr lang="en-US" dirty="0" err="1" smtClean="0"/>
              <a:t>Diffeomorphic</a:t>
            </a:r>
            <a:r>
              <a:rPr lang="en-US" dirty="0" smtClean="0"/>
              <a:t> Demons (for final ITKv4)</a:t>
            </a:r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63441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383</Words>
  <Application>Microsoft Office PowerPoint</Application>
  <PresentationFormat>On-screen Show (4:3)</PresentationFormat>
  <Paragraphs>103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ITKv4 – Refactoring</vt:lpstr>
      <vt:lpstr>Level Sets</vt:lpstr>
      <vt:lpstr>Level Sets</vt:lpstr>
      <vt:lpstr>FEM</vt:lpstr>
      <vt:lpstr>FEM</vt:lpstr>
      <vt:lpstr>FEM</vt:lpstr>
      <vt:lpstr>Registration</vt:lpstr>
      <vt:lpstr>Registration</vt:lpstr>
      <vt:lpstr>Registration</vt:lpstr>
      <vt:lpstr>Registration</vt:lpstr>
      <vt:lpstr>Registration</vt:lpstr>
      <vt:lpstr>Modularization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ITKv4 – Refactoring</dc:title>
  <dc:creator>ibanez</dc:creator>
  <cp:lastModifiedBy>ibanez</cp:lastModifiedBy>
  <cp:revision>29</cp:revision>
  <dcterms:created xsi:type="dcterms:W3CDTF">2011-06-28T13:26:33Z</dcterms:created>
  <dcterms:modified xsi:type="dcterms:W3CDTF">2011-06-28T14:46:53Z</dcterms:modified>
</cp:coreProperties>
</file>