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625AB1-81C5-7142-8DB4-80D2B2769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0DA8A-35CE-C94E-813E-736B64D575A4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'Lucida Console'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595B3-6415-A448-9FF4-8145FB0CADC3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>
                <a:solidFill>
                  <a:srgbClr val="FFFFFF"/>
                </a:solidFill>
                <a:latin typeface="Times" charset="0"/>
              </a:rPr>
              <a:t>Modularization - next steps maybe.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>
                <a:solidFill>
                  <a:srgbClr val="FFFFFF"/>
                </a:solidFill>
                <a:latin typeface="Times" charset="0"/>
              </a:rPr>
              <a:t>Automatic type selection in Python - ?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Times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Times" charset="0"/>
            </a:endParaRPr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[GL-05]  Redefine the WrapITK libraries 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[GL-14]  Automatic type selection in Python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Beta would have everything from infrastructure point of view.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Enhacement/usage comes later (MICCAI Target and End of contract)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Wrapping works, yes, but you have to turn ON the option BUILD_ALL_MODULES, So if we want to build a single module with wrapping, thats currently not possible. Would be possible by beta</a:t>
            </a:r>
            <a:endParaRPr lang="en-US"/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sz="1600">
              <a:solidFill>
                <a:srgbClr val="FFFFFF"/>
              </a:solidFill>
              <a:latin typeface="sans-serif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C9F030-0E57-994C-8476-AE4EC0193E79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endParaRPr lang="en-US" sz="1600">
              <a:solidFill>
                <a:srgbClr val="FFFFFF"/>
              </a:solidFill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54B5F-13FB-584B-AFED-95D34F66CEF3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 smtClean="0">
                <a:solidFill>
                  <a:srgbClr val="FFFFFF"/>
                </a:solidFill>
                <a:latin typeface="sans-serif" pitchFamily="34" charset="0"/>
              </a:rPr>
              <a:t>[</a:t>
            </a: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GL-02] - Add support for C#, =&gt; ashish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[GL-04] - Add support for Python 3, =&gt; gaetan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[GL-07] – Extend support to more types, (unsigned long for win 64 ) =&gt; Alex, replace all unsigned long by SizeValueType (done in ITK but not WrapITK)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[GL-10] – [language specific array conversion, (NOTE: simple itk did it for C# and java, we have it in python) =&gt; gaetan (python almost done, java and C# is being worked out in simpleITK, wait for them)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[GL-12] -- Automatic Inline documentation, done in python, prototype existing in Java. all is done in python, so we need to port it to C++ (see GL-03)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[GL-13] -- Target language inheritance, swig expertise, all languages =&gt; ashish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[GL-17] – Documentation (user guide)</a:t>
            </a:r>
            <a:endParaRPr lang="en-US"/>
          </a:p>
          <a:p>
            <a:pPr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Wingdings" charset="2"/>
              <a:buChar char="§"/>
            </a:pPr>
            <a:r>
              <a:rPr lang="en-US" sz="1600">
                <a:solidFill>
                  <a:srgbClr val="FFFFFF"/>
                </a:solidFill>
                <a:latin typeface="sans-serif" pitchFamily="34" charset="0"/>
              </a:rPr>
              <a:t>[GL-18] – Documentation (dev. Guide)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2908-6238-BD40-8899-EA0E2DDAC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AC07A-9223-3349-830B-5A49692D5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8BE29-2A24-BA4F-AF06-189F002AD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68AE3-BE18-4C4A-9315-C44BC9F60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66B6-4F61-9E47-9E43-7F531855D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908FA-182B-6146-A319-1674F8BC9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F37C-3CBD-1A48-BE8F-E8158E942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0D501-EA30-1F44-9FE3-2E788AFC6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B411-C844-7C4E-A793-12418F164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38DCD-FD57-CD4E-948D-2A7636EB1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28B89-1A21-D94A-9373-466571A04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BA19BC-8D30-284C-8EDD-61FC5573D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47725" y="3038475"/>
            <a:ext cx="8442325" cy="1216025"/>
          </a:xfrm>
        </p:spPr>
        <p:txBody>
          <a:bodyPr lIns="0" tIns="0" rIns="0" bIns="0" anchor="t"/>
          <a:lstStyle/>
          <a:p>
            <a:pPr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Times" charset="0"/>
              </a:rPr>
              <a:t>WrapITK</a:t>
            </a:r>
            <a:r>
              <a:rPr lang="en-US"/>
              <a:t/>
            </a:r>
            <a:br>
              <a:rPr lang="en-US"/>
            </a:br>
            <a:endParaRPr lang="en-US" sz="27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3860800"/>
            <a:ext cx="6607175" cy="908050"/>
          </a:xfrm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status .&amp;. updates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300">
                <a:solidFill>
                  <a:srgbClr val="FFFFFF"/>
                </a:solidFill>
                <a:latin typeface="Times" charset="0"/>
              </a:rPr>
              <a:t>Contents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422400"/>
            <a:ext cx="9663113" cy="5472113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What's done: 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 i="1">
                <a:solidFill>
                  <a:srgbClr val="FFFFFF"/>
                </a:solidFill>
                <a:latin typeface="Times" charset="0"/>
              </a:rPr>
              <a:t>in</a:t>
            </a:r>
            <a:r>
              <a:rPr lang="en-US" sz="2700">
                <a:solidFill>
                  <a:srgbClr val="FFFFFF"/>
                </a:solidFill>
                <a:latin typeface="Times" charset="0"/>
              </a:rPr>
              <a:t> ITKv4 Alpha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 i="1">
                <a:solidFill>
                  <a:srgbClr val="FFFFFF"/>
                </a:solidFill>
                <a:latin typeface="Times" charset="0"/>
              </a:rPr>
              <a:t>in</a:t>
            </a:r>
            <a:r>
              <a:rPr lang="en-US" sz="2700">
                <a:solidFill>
                  <a:srgbClr val="FFFFFF"/>
                </a:solidFill>
                <a:latin typeface="Times" charset="0"/>
              </a:rPr>
              <a:t> ITKv4 Beta</a:t>
            </a:r>
            <a:endParaRPr lang="en-US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FFFFFF"/>
              </a:solidFill>
              <a:latin typeface="Times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What's coming: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 i="1">
                <a:solidFill>
                  <a:srgbClr val="FFFFFF"/>
                </a:solidFill>
                <a:latin typeface="Times" charset="0"/>
              </a:rPr>
              <a:t>by</a:t>
            </a:r>
            <a:r>
              <a:rPr lang="en-US" sz="2700">
                <a:solidFill>
                  <a:srgbClr val="FFFFFF"/>
                </a:solidFill>
                <a:latin typeface="Times" charset="0"/>
              </a:rPr>
              <a:t> MICCAI 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 i="1">
                <a:solidFill>
                  <a:srgbClr val="FFFFFF"/>
                </a:solidFill>
                <a:latin typeface="Times" charset="0"/>
              </a:rPr>
              <a:t>by</a:t>
            </a:r>
            <a:r>
              <a:rPr lang="en-US" sz="2700">
                <a:solidFill>
                  <a:srgbClr val="FFFFFF"/>
                </a:solidFill>
                <a:latin typeface="Times" charset="0"/>
              </a:rPr>
              <a:t> End of Contract</a:t>
            </a:r>
            <a:endParaRPr lang="en-US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sz="2700">
              <a:solidFill>
                <a:srgbClr val="FFFFFF"/>
              </a:solidFill>
              <a:latin typeface="Times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246063" y="303213"/>
            <a:ext cx="9656762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300">
                <a:solidFill>
                  <a:srgbClr val="FFFFFF"/>
                </a:solidFill>
                <a:latin typeface="Times" charset="0"/>
              </a:rPr>
              <a:t>ITKv4 Alpha 8 (4.a08)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6050" y="1398588"/>
            <a:ext cx="9629775" cy="4999037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Migration to WrapITK 0.3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Default wrapped types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Wrapping coverage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82% filter coverage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Python, Java, TCL (not tested)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Metadata dictionary</a:t>
            </a:r>
            <a:r>
              <a:rPr lang="en-US" sz="2700" smtClean="0">
                <a:solidFill>
                  <a:srgbClr val="FFFFFF"/>
                </a:solidFill>
                <a:latin typeface="Times" charset="0"/>
              </a:rPr>
              <a:t> accessible in a more usual fashion(python)</a:t>
            </a:r>
            <a:endParaRPr lang="en-US" smtClean="0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Macros moved to SWIG interface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WrapITK Installation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Language modules move to  ${INSTALL_PREFIX}/lib/ITK-4.0/Python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300">
                <a:solidFill>
                  <a:srgbClr val="FFFFFF"/>
                </a:solidFill>
                <a:latin typeface="Times" charset="0"/>
              </a:rPr>
              <a:t>ITKv4 Beta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825625"/>
            <a:ext cx="9656762" cy="5480050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Redefining the WrapITK libraries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Follows modular ITK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Wrap files correspond one-to-one with ITK sources (</a:t>
            </a:r>
            <a:r>
              <a:rPr lang="en-US" sz="2700" i="1">
                <a:solidFill>
                  <a:srgbClr val="FFFFFF"/>
                </a:solidFill>
                <a:latin typeface="Times" charset="0"/>
              </a:rPr>
              <a:t>Mostly)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Automatic type selection in Python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300" smtClean="0">
                <a:solidFill>
                  <a:srgbClr val="FFFFFF"/>
                </a:solidFill>
                <a:latin typeface="Times" charset="0"/>
              </a:rPr>
              <a:t>MICCAI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Port the SWIG interface generation to C++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Removes unnecessary dependency to Python 2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Binary distribution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One full build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Sub packages: Python, Java, </a:t>
            </a:r>
            <a:r>
              <a:rPr lang="en-US" sz="2700" smtClean="0">
                <a:solidFill>
                  <a:srgbClr val="FFFFFF"/>
                </a:solidFill>
                <a:latin typeface="Times" charset="0"/>
              </a:rPr>
              <a:t>TCL independently installable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300">
                <a:solidFill>
                  <a:srgbClr val="FFFFFF"/>
                </a:solidFill>
                <a:latin typeface="Times" charset="0"/>
              </a:rPr>
              <a:t>End of Contract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420813"/>
            <a:ext cx="9621838" cy="6002337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C# support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Python 3 support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Language specific array conversion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Automatic Inline documentation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Target language inheritance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2700">
                <a:solidFill>
                  <a:srgbClr val="FFFFFF"/>
                </a:solidFill>
                <a:latin typeface="Times" charset="0"/>
              </a:rPr>
              <a:t>Documentation</a:t>
            </a:r>
            <a:endParaRPr lang="en-US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2700">
              <a:solidFill>
                <a:srgbClr val="FFFFFF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3048000"/>
            <a:ext cx="8445500" cy="1219200"/>
          </a:xfrm>
        </p:spPr>
        <p:txBody>
          <a:bodyPr lIns="0" tIns="0" rIns="0" bIns="0" anchor="t"/>
          <a:lstStyle/>
          <a:p>
            <a:pPr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Times" charset="0"/>
              </a:rPr>
              <a:t>Questions?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4572000"/>
            <a:ext cx="6616700" cy="914400"/>
          </a:xfrm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>
                <a:solidFill>
                  <a:srgbClr val="FFFFFF"/>
                </a:solidFill>
                <a:latin typeface="Times" charset="0"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485</Words>
  <Application>Microsoft PowerPoint</Application>
  <PresentationFormat>Custom</PresentationFormat>
  <Paragraphs>68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Times New Roman</vt:lpstr>
      <vt:lpstr>ＭＳ Ｐゴシック</vt:lpstr>
      <vt:lpstr>Arial</vt:lpstr>
      <vt:lpstr>Times</vt:lpstr>
      <vt:lpstr>Courier New</vt:lpstr>
      <vt:lpstr>'Lucida Console'</vt:lpstr>
      <vt:lpstr>sans-serif</vt:lpstr>
      <vt:lpstr>Wingdings</vt:lpstr>
      <vt:lpstr>Default Design</vt:lpstr>
      <vt:lpstr>WrapITK </vt:lpstr>
      <vt:lpstr>Contents</vt:lpstr>
      <vt:lpstr>ITKv4 Alpha 8 (4.a08)</vt:lpstr>
      <vt:lpstr>ITKv4 Beta</vt:lpstr>
      <vt:lpstr>MICCAI</vt:lpstr>
      <vt:lpstr>End of Contract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Ashish Sharma</cp:lastModifiedBy>
  <cp:revision>8</cp:revision>
  <dcterms:created xsi:type="dcterms:W3CDTF">2011-06-28T17:30:32Z</dcterms:created>
  <dcterms:modified xsi:type="dcterms:W3CDTF">2011-06-28T17:30:53Z</dcterms:modified>
</cp:coreProperties>
</file>